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Default Extension="png" ContentType="image/png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7" r:id="rId4"/>
    <p:sldId id="259" r:id="rId5"/>
    <p:sldId id="269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E:\Music\Tap%20dem%20.mp3" TargetMode="External"/><Relationship Id="rId7" Type="http://schemas.openxmlformats.org/officeDocument/2006/relationships/tags" Target="../tags/tag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5.xml"/><Relationship Id="rId11" Type="http://schemas.openxmlformats.org/officeDocument/2006/relationships/image" Target="../media/image4.wmf"/><Relationship Id="rId5" Type="http://schemas.openxmlformats.org/officeDocument/2006/relationships/tags" Target="../tags/tag4.xml"/><Relationship Id="rId10" Type="http://schemas.openxmlformats.org/officeDocument/2006/relationships/image" Target="../media/image3.png"/><Relationship Id="rId4" Type="http://schemas.openxmlformats.org/officeDocument/2006/relationships/tags" Target="../tags/tag3.xml"/><Relationship Id="rId9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GVG%2016-17\Love%20is%20blue.MP3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aianhdep.net/wp-content/uploads/2014/09/vea136789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1524000"/>
            <a:ext cx="845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00FF"/>
                </a:solidFill>
                <a:latin typeface=".VnTimeH" pitchFamily="34" charset="0"/>
              </a:rPr>
              <a:t>         </a:t>
            </a:r>
            <a:r>
              <a:rPr lang="en-US" sz="2400" b="1" dirty="0" err="1">
                <a:solidFill>
                  <a:srgbClr val="9900FF"/>
                </a:solidFill>
                <a:latin typeface=".VnTimeH" pitchFamily="34" charset="0"/>
              </a:rPr>
              <a:t>Phßng</a:t>
            </a:r>
            <a:r>
              <a:rPr lang="en-US" sz="2400" b="1" dirty="0">
                <a:solidFill>
                  <a:srgbClr val="9900FF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9900FF"/>
                </a:solidFill>
                <a:latin typeface=".VnTimeH" pitchFamily="34" charset="0"/>
              </a:rPr>
              <a:t>gi¸o</a:t>
            </a:r>
            <a:r>
              <a:rPr lang="en-US" sz="2400" b="1" dirty="0">
                <a:solidFill>
                  <a:srgbClr val="9900FF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9900FF"/>
                </a:solidFill>
                <a:latin typeface=".VnTimeH" pitchFamily="34" charset="0"/>
              </a:rPr>
              <a:t>dôc</a:t>
            </a:r>
            <a:r>
              <a:rPr lang="en-US" sz="2400" b="1" dirty="0">
                <a:solidFill>
                  <a:srgbClr val="9900FF"/>
                </a:solidFill>
                <a:latin typeface=".VnTimeH" pitchFamily="34" charset="0"/>
              </a:rPr>
              <a:t> ®µo t¹o </a:t>
            </a:r>
            <a:r>
              <a:rPr lang="en-US" sz="2400" b="1" dirty="0" err="1">
                <a:solidFill>
                  <a:srgbClr val="9900FF"/>
                </a:solidFill>
                <a:latin typeface=".VnTimeH" pitchFamily="34" charset="0"/>
              </a:rPr>
              <a:t>qu</a:t>
            </a:r>
            <a:r>
              <a:rPr lang="en-US" sz="24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ẬN</a:t>
            </a:r>
            <a:r>
              <a:rPr lang="en-US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LONG BIÊN</a:t>
            </a:r>
            <a:endParaRPr lang="en-US" sz="2400" b="1" dirty="0">
              <a:solidFill>
                <a:srgbClr val="9900FF"/>
              </a:solidFill>
              <a:latin typeface=".VnTimeH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00FF"/>
                </a:solidFill>
                <a:latin typeface=".VnTimeH" pitchFamily="34" charset="0"/>
              </a:rPr>
              <a:t>           </a:t>
            </a:r>
            <a:r>
              <a:rPr lang="en-US" sz="2400" b="1" dirty="0" smtClean="0">
                <a:solidFill>
                  <a:srgbClr val="9900FF"/>
                </a:solidFill>
                <a:latin typeface=".VnTimeH" pitchFamily="34" charset="0"/>
              </a:rPr>
              <a:t>          </a:t>
            </a:r>
            <a:r>
              <a:rPr lang="en-US" sz="2400" b="1" u="sng" dirty="0" err="1" smtClean="0">
                <a:solidFill>
                  <a:srgbClr val="9900FF"/>
                </a:solidFill>
                <a:latin typeface=".VnTimeH" pitchFamily="34" charset="0"/>
              </a:rPr>
              <a:t>Tr­êng</a:t>
            </a:r>
            <a:r>
              <a:rPr lang="en-US" sz="2400" b="1" u="sng" dirty="0" smtClean="0">
                <a:solidFill>
                  <a:srgbClr val="9900FF"/>
                </a:solidFill>
                <a:latin typeface=".VnTimeH" pitchFamily="34" charset="0"/>
              </a:rPr>
              <a:t> </a:t>
            </a:r>
            <a:r>
              <a:rPr lang="en-US" sz="2400" b="1" u="sng" dirty="0" err="1">
                <a:solidFill>
                  <a:srgbClr val="9900FF"/>
                </a:solidFill>
                <a:latin typeface=".VnTimeH" pitchFamily="34" charset="0"/>
              </a:rPr>
              <a:t>tiÓu</a:t>
            </a:r>
            <a:r>
              <a:rPr lang="en-US" sz="2400" b="1" u="sng" dirty="0">
                <a:solidFill>
                  <a:srgbClr val="9900FF"/>
                </a:solidFill>
                <a:latin typeface=".VnTimeH" pitchFamily="34" charset="0"/>
              </a:rPr>
              <a:t> </a:t>
            </a:r>
            <a:r>
              <a:rPr lang="en-US" sz="2400" b="1" u="sng" dirty="0" err="1">
                <a:solidFill>
                  <a:srgbClr val="9900FF"/>
                </a:solidFill>
                <a:latin typeface=".VnTimeH" pitchFamily="34" charset="0"/>
              </a:rPr>
              <a:t>häc</a:t>
            </a:r>
            <a:r>
              <a:rPr lang="en-US" sz="2400" b="1" u="sng" dirty="0">
                <a:solidFill>
                  <a:srgbClr val="9900FF"/>
                </a:solidFill>
                <a:latin typeface=".VnTimeH" pitchFamily="34" charset="0"/>
              </a:rPr>
              <a:t> </a:t>
            </a:r>
            <a:r>
              <a:rPr lang="en-US" sz="2400" b="1" u="sng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VŨ XUÂN THIỀU</a:t>
            </a:r>
            <a:endParaRPr lang="en-US" sz="2400" b="1" u="sng" dirty="0">
              <a:solidFill>
                <a:srgbClr val="9900FF"/>
              </a:solidFill>
              <a:latin typeface=".VnTimeH" pitchFamily="34" charset="0"/>
            </a:endParaRPr>
          </a:p>
        </p:txBody>
      </p:sp>
      <p:sp>
        <p:nvSpPr>
          <p:cNvPr id="7172" name="WordArt 3"/>
          <p:cNvSpPr>
            <a:spLocks noChangeArrowheads="1" noChangeShapeType="1" noTextEdit="1"/>
          </p:cNvSpPr>
          <p:nvPr/>
        </p:nvSpPr>
        <p:spPr bwMode="auto">
          <a:xfrm>
            <a:off x="1981200" y="2819400"/>
            <a:ext cx="5257800" cy="190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Mĩ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thuật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LỚP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 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219200" y="4953000"/>
            <a:ext cx="8153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CC"/>
                </a:solidFill>
              </a:rPr>
              <a:t>Giáo  viên: Phạm Thị Việt Bình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" y="3200400"/>
            <a:ext cx="7848600" cy="3124200"/>
            <a:chOff x="0" y="3257"/>
            <a:chExt cx="5952" cy="1063"/>
          </a:xfrm>
        </p:grpSpPr>
        <p:pic>
          <p:nvPicPr>
            <p:cNvPr id="8202" name="Picture 3" descr="Khuon nhac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4" descr="Khuon nhac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5" descr="Khuon nhac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6" descr="Khuon nhac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WordArt 9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71600" y="749300"/>
            <a:ext cx="6858000" cy="1384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abiaH"/>
              </a:rPr>
              <a:t>Khởi Động</a:t>
            </a:r>
          </a:p>
        </p:txBody>
      </p:sp>
      <p:pic>
        <p:nvPicPr>
          <p:cNvPr id="272394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3" descr="POINSET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-76200" y="-76200"/>
            <a:ext cx="20574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4" descr="POINSET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7388225" y="0"/>
            <a:ext cx="19081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5" descr="POINSET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 rot="-5400000">
            <a:off x="-80169" y="4728369"/>
            <a:ext cx="211613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6" descr="POINSET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 rot="10800000">
            <a:off x="7315200" y="5035550"/>
            <a:ext cx="18288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239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3"/>
          <p:cNvSpPr>
            <a:spLocks noChangeArrowheads="1" noChangeShapeType="1" noTextEdit="1"/>
          </p:cNvSpPr>
          <p:nvPr/>
        </p:nvSpPr>
        <p:spPr bwMode="auto">
          <a:xfrm>
            <a:off x="1981200" y="2514600"/>
            <a:ext cx="5257800" cy="190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WordArt 3"/>
          <p:cNvSpPr>
            <a:spLocks noChangeArrowheads="1" noChangeShapeType="1" noTextEdit="1"/>
          </p:cNvSpPr>
          <p:nvPr/>
        </p:nvSpPr>
        <p:spPr bwMode="auto">
          <a:xfrm>
            <a:off x="457200" y="993775"/>
            <a:ext cx="8305800" cy="357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ĐỀ </a:t>
            </a:r>
          </a:p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bộ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535113" y="0"/>
            <a:ext cx="7913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ownloads\1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3810000" cy="2600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Admin\Downloads\anh20bien20ph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7611" y="838200"/>
            <a:ext cx="3849189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C:\Users\Admin\Downloads\Hai qua2220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86200"/>
            <a:ext cx="3886200" cy="2657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C:\Users\Admin\Downloads\images1201153_Bo_doi_phao_xa_luyen_tap_Phunutoday.v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5360" y="3886200"/>
            <a:ext cx="390144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535113" y="0"/>
            <a:ext cx="7913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ME VIET\TRANH DEP\BO DOI\a7.jpg"/>
          <p:cNvPicPr>
            <a:picLocks noChangeAspect="1" noChangeArrowheads="1"/>
          </p:cNvPicPr>
          <p:nvPr/>
        </p:nvPicPr>
        <p:blipFill>
          <a:blip r:embed="rId3"/>
          <a:srcRect l="2703" t="5405" r="6081" b="8108"/>
          <a:stretch>
            <a:fillRect/>
          </a:stretch>
        </p:blipFill>
        <p:spPr bwMode="auto">
          <a:xfrm>
            <a:off x="4876800" y="3974253"/>
            <a:ext cx="3733800" cy="26551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E:\ME VIET\TRANH DEP\BO DOI\a8.jpg"/>
          <p:cNvPicPr>
            <a:picLocks noChangeAspect="1" noChangeArrowheads="1"/>
          </p:cNvPicPr>
          <p:nvPr/>
        </p:nvPicPr>
        <p:blipFill>
          <a:blip r:embed="rId4"/>
          <a:srcRect l="7317" t="12195" r="15854" b="14634"/>
          <a:stretch>
            <a:fillRect/>
          </a:stretch>
        </p:blipFill>
        <p:spPr bwMode="auto">
          <a:xfrm>
            <a:off x="533400" y="3886199"/>
            <a:ext cx="3810000" cy="2721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E:\ME VIET\TRANH DEP\BO DOI\IMG_0066.jpg"/>
          <p:cNvPicPr>
            <a:picLocks noChangeAspect="1" noChangeArrowheads="1"/>
          </p:cNvPicPr>
          <p:nvPr/>
        </p:nvPicPr>
        <p:blipFill>
          <a:blip r:embed="rId5" cstate="print"/>
          <a:srcRect l="3969" t="9756" r="785" b="9756"/>
          <a:stretch>
            <a:fillRect/>
          </a:stretch>
        </p:blipFill>
        <p:spPr bwMode="auto">
          <a:xfrm>
            <a:off x="4876800" y="838200"/>
            <a:ext cx="3657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E:\ME VIET\TRANH DEP\BO DOI\a11.jpg"/>
          <p:cNvPicPr>
            <a:picLocks noChangeAspect="1" noChangeArrowheads="1"/>
          </p:cNvPicPr>
          <p:nvPr/>
        </p:nvPicPr>
        <p:blipFill>
          <a:blip r:embed="rId6"/>
          <a:srcRect l="15000" t="20000" r="11667" b="11111"/>
          <a:stretch>
            <a:fillRect/>
          </a:stretch>
        </p:blipFill>
        <p:spPr bwMode="auto">
          <a:xfrm>
            <a:off x="533400" y="838200"/>
            <a:ext cx="3785419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Box 6"/>
          <p:cNvSpPr txBox="1">
            <a:spLocks noChangeArrowheads="1"/>
          </p:cNvSpPr>
          <p:nvPr/>
        </p:nvSpPr>
        <p:spPr bwMode="auto">
          <a:xfrm>
            <a:off x="1981200" y="7203"/>
            <a:ext cx="5105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4800" b="1" dirty="0" smtClean="0"/>
              <a:t>     </a:t>
            </a:r>
            <a:r>
              <a:rPr lang="en-US" sz="4800" b="1" dirty="0" err="1" smtClean="0"/>
              <a:t>Bài</a:t>
            </a:r>
            <a:r>
              <a:rPr lang="en-US" sz="4800" b="1" dirty="0" smtClean="0"/>
              <a:t> </a:t>
            </a:r>
            <a:r>
              <a:rPr lang="en-US" sz="4800" b="1" dirty="0" err="1"/>
              <a:t>tham</a:t>
            </a:r>
            <a:r>
              <a:rPr lang="en-US" sz="4800" b="1" dirty="0"/>
              <a:t> </a:t>
            </a:r>
            <a:r>
              <a:rPr lang="en-US" sz="4800" b="1" dirty="0" err="1"/>
              <a:t>khảo</a:t>
            </a:r>
            <a:endParaRPr lang="en-US" sz="4800" b="1" dirty="0"/>
          </a:p>
        </p:txBody>
      </p:sp>
      <p:pic>
        <p:nvPicPr>
          <p:cNvPr id="3075" name="Picture 3" descr="C:\Users\Admin\Downloads\17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066800"/>
            <a:ext cx="3695700" cy="26485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C:\Users\Admin\Downloads\6303cfe03fecfeac28f9e150c7e0ec8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1" y="4114800"/>
            <a:ext cx="3810000" cy="25598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 descr="C:\Users\Admin\Downloads\O_ph_phuocbaovip_10172682_594632087301284_700218830552146955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114800"/>
            <a:ext cx="3886200" cy="2524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 descr="C:\Users\Admin\Downloads\be-tap-ve-chu-bo-doi-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085850"/>
            <a:ext cx="3881718" cy="2647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3"/>
          <p:cNvSpPr>
            <a:spLocks noChangeArrowheads="1" noChangeShapeType="1" noTextEdit="1"/>
          </p:cNvSpPr>
          <p:nvPr/>
        </p:nvSpPr>
        <p:spPr bwMode="auto">
          <a:xfrm>
            <a:off x="1981200" y="2514600"/>
            <a:ext cx="5257800" cy="190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40" name="WordArt 3"/>
          <p:cNvSpPr>
            <a:spLocks noChangeArrowheads="1" noChangeShapeType="1" noTextEdit="1"/>
          </p:cNvSpPr>
          <p:nvPr/>
        </p:nvSpPr>
        <p:spPr bwMode="auto">
          <a:xfrm>
            <a:off x="1447800" y="1828800"/>
            <a:ext cx="67056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 hành</a:t>
            </a:r>
          </a:p>
        </p:txBody>
      </p:sp>
      <p:pic>
        <p:nvPicPr>
          <p:cNvPr id="5" name="Love is bl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95800" y="68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893969566,C:\Users\Phu\Desktop\Elearning Mi thuat 4\CĐ. ĐV lớp 4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858F89F-26FF-4FCE-B3A7-36AC2A8EA7B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58921DE-6958-4B42-9D99-F3026513BF2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81DD567-0A87-470C-A01B-62D7D17A704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B32C9D9-239E-4061-9FEC-412DF677DA2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5EA04E1-1A9D-4831-BF25-5A6B714CFE8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893969566,C:\Users\Phu\Desktop\Elearning Mi thuat 4\CĐ. ĐV lớp 4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893969566,C:\Users\Phu\Desktop\Elearning Mi thuat 4\CĐ. ĐV lớp 4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Phu\Desktop\Yiruma Kiss The Rain - Various Artists.mp3"/>
  <p:tag name="PPSNARRATION" val="15,893969566,C:\Users\Phu\Desktop\Elearning Mi thuat 4\CĐ. ĐV lớp 4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67</Words>
  <Application>Microsoft Office PowerPoint</Application>
  <PresentationFormat>On-screen Show (4:3)</PresentationFormat>
  <Paragraphs>13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</cp:revision>
  <dcterms:created xsi:type="dcterms:W3CDTF">2006-08-16T00:00:00Z</dcterms:created>
  <dcterms:modified xsi:type="dcterms:W3CDTF">2016-12-07T04:13:04Z</dcterms:modified>
</cp:coreProperties>
</file>